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3949339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1180" y="-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2" y="1447801"/>
            <a:ext cx="662096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2" y="4777380"/>
            <a:ext cx="662096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033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4800587"/>
            <a:ext cx="66209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2" y="685800"/>
            <a:ext cx="662096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3" y="5367325"/>
            <a:ext cx="662096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049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1447800"/>
            <a:ext cx="6620968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3657600"/>
            <a:ext cx="6620968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09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1409" y="1447800"/>
            <a:ext cx="6001049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48177" y="3771174"/>
            <a:ext cx="5540814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2" y="4350657"/>
            <a:ext cx="6620968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3897" y="971253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9690" y="2613787"/>
            <a:ext cx="601591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20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5696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2" y="3124201"/>
            <a:ext cx="6620968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6205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4834" y="1981200"/>
            <a:ext cx="22107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489475" y="2667000"/>
            <a:ext cx="219608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3504" y="1981200"/>
            <a:ext cx="220275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905586" y="2667000"/>
            <a:ext cx="2210671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1981200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344917" y="2667000"/>
            <a:ext cx="2199658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3026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9475" y="4250949"/>
            <a:ext cx="22056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489475" y="2209800"/>
            <a:ext cx="2205612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489475" y="4827212"/>
            <a:ext cx="2205612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7792" y="4250949"/>
            <a:ext cx="21984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917791" y="2209800"/>
            <a:ext cx="2198466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2916776" y="4827211"/>
            <a:ext cx="2201378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344917" y="4250949"/>
            <a:ext cx="21996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344916" y="2209800"/>
            <a:ext cx="2199658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344824" y="4827209"/>
            <a:ext cx="2202571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795334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23030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9973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7654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29782" y="430214"/>
            <a:ext cx="1314793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9475" y="773205"/>
            <a:ext cx="5568812" cy="548313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4036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770441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579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3" y="2861734"/>
            <a:ext cx="662096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2" y="4777381"/>
            <a:ext cx="662096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300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7700" y="2060576"/>
            <a:ext cx="3298113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41975" y="2056093"/>
            <a:ext cx="3298115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346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1905000"/>
            <a:ext cx="329811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7700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41976" y="1905000"/>
            <a:ext cx="3298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41976" y="2514600"/>
            <a:ext cx="3298113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813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334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6043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1447800"/>
            <a:ext cx="2551462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9397" y="1447800"/>
            <a:ext cx="3898013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129281"/>
            <a:ext cx="25514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41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656" y="1854192"/>
            <a:ext cx="3820674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3517" y="1143000"/>
            <a:ext cx="2400925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1" y="3657600"/>
            <a:ext cx="3814728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775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29943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689832" y="-457200"/>
            <a:ext cx="1600200" cy="1600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4000"/>
                </a:schemeClr>
              </a:gs>
              <a:gs pos="73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299432" y="6096000"/>
            <a:ext cx="990600" cy="9906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0000"/>
                </a:schemeClr>
              </a:gs>
              <a:gs pos="66000">
                <a:schemeClr val="accent1">
                  <a:lumMod val="60000"/>
                  <a:lumOff val="40000"/>
                  <a:alpha val="0"/>
                </a:schemeClr>
              </a:gs>
              <a:gs pos="31000">
                <a:schemeClr val="accent1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53988" y="2667000"/>
            <a:ext cx="4191000" cy="4191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11000"/>
                </a:schemeClr>
              </a:gs>
              <a:gs pos="75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39788" y="2895600"/>
            <a:ext cx="2362200" cy="23622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8000"/>
                </a:schemeClr>
              </a:gs>
              <a:gs pos="72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4710" y="452718"/>
            <a:ext cx="7055380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7700" y="2052925"/>
            <a:ext cx="6711654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94989" y="1828771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6233335" y="3263371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66431" y="295736"/>
            <a:ext cx="628813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083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394933917" r:id="rId1"/>
    <p:sldLayoutId id="2394933918" r:id="rId2"/>
    <p:sldLayoutId id="2394933919" r:id="rId3"/>
    <p:sldLayoutId id="2394933920" r:id="rId4"/>
    <p:sldLayoutId id="2394933921" r:id="rId5"/>
    <p:sldLayoutId id="2394933922" r:id="rId6"/>
    <p:sldLayoutId id="2394933923" r:id="rId7"/>
    <p:sldLayoutId id="2394933924" r:id="rId8"/>
    <p:sldLayoutId id="2394933925" r:id="rId9"/>
    <p:sldLayoutId id="2394933926" r:id="rId10"/>
    <p:sldLayoutId id="2394933927" r:id="rId11"/>
    <p:sldLayoutId id="2394933928" r:id="rId12"/>
    <p:sldLayoutId id="2394933929" r:id="rId13"/>
    <p:sldLayoutId id="2394933930" r:id="rId14"/>
    <p:sldLayoutId id="2394933931" r:id="rId15"/>
    <p:sldLayoutId id="2394933932" r:id="rId16"/>
    <p:sldLayoutId id="2394933933" r:id="rId17"/>
    <p:sldLayoutId id="2394933934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sp>
        <p:nvSpPr>
          <p:cNvPr id="3" name="TextBox 2"/>
          <p:cNvSpPr txBox="1"/>
          <p:nvPr/>
        </p:nvSpPr>
        <p:spPr>
          <a:xfrm>
            <a:off x="1447800" y="2362200"/>
            <a:ext cx="5943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5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Dockyard Design with   Modern OpenGL3.3</a:t>
            </a:r>
            <a:endParaRPr lang="en-US" sz="45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5-Point Star 3"/>
          <p:cNvSpPr/>
          <p:nvPr/>
        </p:nvSpPr>
        <p:spPr>
          <a:xfrm>
            <a:off x="1066800" y="1295400"/>
            <a:ext cx="1828800" cy="12954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Isosceles Triangle 4"/>
          <p:cNvSpPr/>
          <p:nvPr/>
        </p:nvSpPr>
        <p:spPr>
          <a:xfrm>
            <a:off x="6324600" y="4191000"/>
            <a:ext cx="2133600" cy="190500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/>
          <p:cNvSpPr/>
          <p:nvPr/>
        </p:nvSpPr>
        <p:spPr>
          <a:xfrm>
            <a:off x="914400" y="4572000"/>
            <a:ext cx="1752600" cy="1143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572000" y="4572000"/>
            <a:ext cx="2743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Nadim Bin Hossain</a:t>
            </a:r>
          </a:p>
          <a:p>
            <a:r>
              <a:rPr lang="en-US" dirty="0" smtClean="0"/>
              <a:t>Roll : 1807045</a:t>
            </a:r>
          </a:p>
          <a:p>
            <a:r>
              <a:rPr lang="en-US" dirty="0" err="1" smtClean="0"/>
              <a:t>Dept</a:t>
            </a:r>
            <a:r>
              <a:rPr lang="en-US" dirty="0" smtClean="0"/>
              <a:t> of CSE</a:t>
            </a:r>
            <a:br>
              <a:rPr lang="en-US" dirty="0" smtClean="0"/>
            </a:br>
            <a:r>
              <a:rPr lang="en-US" dirty="0" smtClean="0"/>
              <a:t>KUET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7096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tint val="100000"/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16</Words>
  <Application>Microsoft Office PowerPoint</Application>
  <PresentationFormat>On-screen Show (4:3)</PresentationFormat>
  <Paragraphs>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Century Gothic</vt:lpstr>
      <vt:lpstr>Times New Roman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Nadim Siam</cp:lastModifiedBy>
  <cp:revision>1</cp:revision>
  <dcterms:created xsi:type="dcterms:W3CDTF">2024-01-22T10:00:23Z</dcterms:created>
  <dcterms:modified xsi:type="dcterms:W3CDTF">2024-01-22T10:11:05Z</dcterms:modified>
  <cp:category/>
</cp:coreProperties>
</file>